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16" r:id="rId2"/>
    <p:sldId id="317" r:id="rId3"/>
    <p:sldId id="262" r:id="rId4"/>
    <p:sldId id="259" r:id="rId5"/>
    <p:sldId id="261" r:id="rId6"/>
    <p:sldId id="263" r:id="rId7"/>
    <p:sldId id="300" r:id="rId8"/>
    <p:sldId id="304" r:id="rId9"/>
    <p:sldId id="270" r:id="rId10"/>
    <p:sldId id="301" r:id="rId11"/>
    <p:sldId id="312" r:id="rId12"/>
    <p:sldId id="298" r:id="rId13"/>
    <p:sldId id="305" r:id="rId14"/>
    <p:sldId id="31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3507D-5650-478B-A4D8-C9AAAF87FE95}" type="datetimeFigureOut">
              <a:rPr lang="vi-VN" smtClean="0"/>
              <a:t>06/10/2021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D2B8A-E7D4-44A4-9C24-C5EE6D4D41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620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7392B679-AE23-4750-8FB0-6513430B8953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defTabSz="914400">
                <a:defRPr/>
              </a:pPr>
              <a:t>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0540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554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77978-E1D2-4959-87DC-A04A7F74B5D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834D-A3BB-4901-971B-EF3F18A5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286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77978-E1D2-4959-87DC-A04A7F74B5D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834D-A3BB-4901-971B-EF3F18A5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82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77978-E1D2-4959-87DC-A04A7F74B5D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834D-A3BB-4901-971B-EF3F18A5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92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77978-E1D2-4959-87DC-A04A7F74B5D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834D-A3BB-4901-971B-EF3F18A5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40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77978-E1D2-4959-87DC-A04A7F74B5D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834D-A3BB-4901-971B-EF3F18A5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31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77978-E1D2-4959-87DC-A04A7F74B5D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834D-A3BB-4901-971B-EF3F18A5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27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77978-E1D2-4959-87DC-A04A7F74B5D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834D-A3BB-4901-971B-EF3F18A5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80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77978-E1D2-4959-87DC-A04A7F74B5D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834D-A3BB-4901-971B-EF3F18A5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62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77978-E1D2-4959-87DC-A04A7F74B5D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834D-A3BB-4901-971B-EF3F18A5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10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77978-E1D2-4959-87DC-A04A7F74B5D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834D-A3BB-4901-971B-EF3F18A5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482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77978-E1D2-4959-87DC-A04A7F74B5D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834D-A3BB-4901-971B-EF3F18A5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34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77978-E1D2-4959-87DC-A04A7F74B5D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5834D-A3BB-4901-971B-EF3F18A5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12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/>
        </p:blipFill>
        <p:spPr bwMode="auto">
          <a:xfrm>
            <a:off x="0" y="-54955"/>
            <a:ext cx="12192000" cy="684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07465" y="381169"/>
            <a:ext cx="10183091" cy="2863526"/>
          </a:xfrm>
          <a:prstGeom prst="rect">
            <a:avLst/>
          </a:prstGeom>
          <a:noFill/>
        </p:spPr>
        <p:txBody>
          <a:bodyPr wrap="square" lIns="92632" tIns="46316" rIns="92632" bIns="46316" rtlCol="0">
            <a:spAutoFit/>
          </a:bodyPr>
          <a:lstStyle/>
          <a:p>
            <a:pPr algn="ctr" defTabSz="914304">
              <a:lnSpc>
                <a:spcPct val="150000"/>
              </a:lnSpc>
            </a:pPr>
            <a:r>
              <a:rPr lang="en-US" sz="4000" b="1" dirty="0" err="1" smtClean="0">
                <a:solidFill>
                  <a:schemeClr val="tx2"/>
                </a:solidFill>
                <a:latin typeface="VNI-Avo" pitchFamily="2" charset="0"/>
              </a:rPr>
              <a:t>Uûy</a:t>
            </a:r>
            <a:r>
              <a:rPr lang="en-US" sz="4000" b="1" dirty="0" smtClean="0">
                <a:solidFill>
                  <a:schemeClr val="tx2"/>
                </a:solidFill>
                <a:latin typeface="VNI-Avo" pitchFamily="2" charset="0"/>
              </a:rPr>
              <a:t> ban </a:t>
            </a:r>
            <a:r>
              <a:rPr lang="en-US" sz="4000" b="1" dirty="0" err="1" smtClean="0">
                <a:solidFill>
                  <a:schemeClr val="tx2"/>
                </a:solidFill>
                <a:latin typeface="VNI-Avo" pitchFamily="2" charset="0"/>
              </a:rPr>
              <a:t>nhaân</a:t>
            </a:r>
            <a:r>
              <a:rPr lang="en-US" sz="4000" b="1" dirty="0" smtClean="0">
                <a:solidFill>
                  <a:schemeClr val="tx2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VNI-Avo" pitchFamily="2" charset="0"/>
              </a:rPr>
              <a:t>daân</a:t>
            </a:r>
            <a:r>
              <a:rPr lang="en-US" sz="4000" b="1" dirty="0" smtClean="0">
                <a:solidFill>
                  <a:schemeClr val="tx2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VNI-Avo" pitchFamily="2" charset="0"/>
              </a:rPr>
              <a:t>Huyeän</a:t>
            </a:r>
            <a:r>
              <a:rPr lang="en-US" sz="4000" b="1" dirty="0" smtClean="0">
                <a:solidFill>
                  <a:schemeClr val="tx2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VNI-Avo" pitchFamily="2" charset="0"/>
              </a:rPr>
              <a:t>Nhaø</a:t>
            </a:r>
            <a:r>
              <a:rPr lang="en-US" sz="4000" b="1" dirty="0" smtClean="0">
                <a:solidFill>
                  <a:schemeClr val="tx2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VNI-Avo" pitchFamily="2" charset="0"/>
              </a:rPr>
              <a:t>Beø</a:t>
            </a:r>
            <a:endParaRPr lang="en-US" sz="4000" b="1" dirty="0" smtClean="0">
              <a:solidFill>
                <a:schemeClr val="tx2"/>
              </a:solidFill>
              <a:latin typeface="VNI-Avo" pitchFamily="2" charset="0"/>
            </a:endParaRPr>
          </a:p>
          <a:p>
            <a:pPr algn="ctr" defTabSz="914304">
              <a:lnSpc>
                <a:spcPct val="150000"/>
              </a:lnSpc>
            </a:pP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Tröôøng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Tieåu</a:t>
            </a:r>
            <a:r>
              <a:rPr lang="en-US" sz="4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hoïc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Nguyeãn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Vieät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 Hoàng</a:t>
            </a:r>
          </a:p>
          <a:p>
            <a:pPr algn="ctr" defTabSz="914304">
              <a:lnSpc>
                <a:spcPct val="150000"/>
              </a:lnSpc>
            </a:pPr>
            <a:r>
              <a:rPr lang="en-US" sz="4000" b="1" dirty="0" smtClean="0">
                <a:solidFill>
                  <a:srgbClr val="00B050"/>
                </a:solidFill>
                <a:latin typeface="VNI-Avo" pitchFamily="2" charset="0"/>
              </a:rPr>
              <a:t>GV khoái 1 </a:t>
            </a:r>
            <a:r>
              <a:rPr lang="en-US" sz="4000" b="1" dirty="0" err="1" smtClean="0">
                <a:solidFill>
                  <a:srgbClr val="00B050"/>
                </a:solidFill>
                <a:latin typeface="VNI-Avo" pitchFamily="2" charset="0"/>
              </a:rPr>
              <a:t>thöïc</a:t>
            </a:r>
            <a:r>
              <a:rPr lang="en-US" sz="4000" b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VNI-Avo" pitchFamily="2" charset="0"/>
              </a:rPr>
              <a:t>hieän</a:t>
            </a:r>
            <a:endParaRPr lang="en-US" sz="40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pic>
        <p:nvPicPr>
          <p:cNvPr id="8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302" y="4445005"/>
            <a:ext cx="5615608" cy="1783987"/>
          </a:xfrm>
          <a:prstGeom prst="rect">
            <a:avLst/>
          </a:prstGeom>
        </p:spPr>
      </p:pic>
      <p:pic>
        <p:nvPicPr>
          <p:cNvPr id="1026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38" y="2991278"/>
            <a:ext cx="2031855" cy="203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mmer Wink Sticker by Cutie and the Feast for iOS &amp; Android | GIPHY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18" y="961456"/>
            <a:ext cx="1847272" cy="184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942" y="2959367"/>
            <a:ext cx="2031855" cy="203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225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" r="79236"/>
          <a:stretch/>
        </p:blipFill>
        <p:spPr>
          <a:xfrm>
            <a:off x="163773" y="2063931"/>
            <a:ext cx="2634018" cy="4609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1" t="2785" r="58455" b="-1870"/>
          <a:stretch/>
        </p:blipFill>
        <p:spPr>
          <a:xfrm>
            <a:off x="2947916" y="2063930"/>
            <a:ext cx="2893325" cy="4609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4" t="292" r="33092" b="623"/>
          <a:stretch/>
        </p:blipFill>
        <p:spPr>
          <a:xfrm>
            <a:off x="5991367" y="2063931"/>
            <a:ext cx="3070746" cy="4609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79" t="4343" r="4457" b="-3429"/>
          <a:stretch/>
        </p:blipFill>
        <p:spPr>
          <a:xfrm>
            <a:off x="9171297" y="2063930"/>
            <a:ext cx="3020704" cy="47940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3914" y="236773"/>
            <a:ext cx="104888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509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28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40463" y="2635804"/>
            <a:ext cx="89661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817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" y="0"/>
            <a:ext cx="12172479" cy="68690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92979" y="1841268"/>
            <a:ext cx="35929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</a:p>
        </p:txBody>
      </p:sp>
      <p:sp>
        <p:nvSpPr>
          <p:cNvPr id="6" name="Rectangle 5"/>
          <p:cNvSpPr/>
          <p:nvPr/>
        </p:nvSpPr>
        <p:spPr>
          <a:xfrm>
            <a:off x="3941581" y="2983973"/>
            <a:ext cx="694753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754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28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6990" y="2732879"/>
            <a:ext cx="75180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836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36" y="0"/>
            <a:ext cx="1237207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30088" y="1010050"/>
            <a:ext cx="913182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67163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382" y="1089191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191" y="353872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676742" y="3631480"/>
            <a:ext cx="1094306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Moân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Töï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nhieân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vaø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Xaõ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hoäi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824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69095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7654" y="2289175"/>
            <a:ext cx="11521440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7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7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7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7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7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7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28194" y="713700"/>
            <a:ext cx="191270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17703" y="3904174"/>
            <a:ext cx="22613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6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63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" y="0"/>
            <a:ext cx="12172479" cy="68690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49599" y="2311123"/>
            <a:ext cx="9442401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7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76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ìm bạn thân- Có lời ca-Hát nhạc lớp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Clip</a:t>
            </a:r>
          </a:p>
        </p:txBody>
      </p:sp>
    </p:spTree>
    <p:extLst>
      <p:ext uri="{BB962C8B-B14F-4D97-AF65-F5344CB8AC3E}">
        <p14:creationId xmlns:p14="http://schemas.microsoft.com/office/powerpoint/2010/main" val="124551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16"/>
            <a:ext cx="12172479" cy="68690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02640" y="2746234"/>
            <a:ext cx="734187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80604" y="1498414"/>
            <a:ext cx="35929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</p:spTree>
    <p:extLst>
      <p:ext uri="{BB962C8B-B14F-4D97-AF65-F5344CB8AC3E}">
        <p14:creationId xmlns:p14="http://schemas.microsoft.com/office/powerpoint/2010/main" val="21503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27" y="1"/>
            <a:ext cx="11041039" cy="69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8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-90039" y="3246120"/>
            <a:ext cx="123720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155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" y="0"/>
            <a:ext cx="12172479" cy="68690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4853" y="1780821"/>
            <a:ext cx="35929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6" name="Rectangle 5"/>
          <p:cNvSpPr/>
          <p:nvPr/>
        </p:nvSpPr>
        <p:spPr>
          <a:xfrm>
            <a:off x="4343455" y="2923526"/>
            <a:ext cx="694753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9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9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427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137</Words>
  <Application>Microsoft Office PowerPoint</Application>
  <PresentationFormat>Widescreen</PresentationFormat>
  <Paragraphs>24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宋体</vt:lpstr>
      <vt:lpstr>Arial</vt:lpstr>
      <vt:lpstr>Calibri</vt:lpstr>
      <vt:lpstr>Calibri Light</vt:lpstr>
      <vt:lpstr>等线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MyPC</cp:lastModifiedBy>
  <cp:revision>64</cp:revision>
  <dcterms:created xsi:type="dcterms:W3CDTF">2020-11-06T01:42:04Z</dcterms:created>
  <dcterms:modified xsi:type="dcterms:W3CDTF">2021-10-06T13:40:52Z</dcterms:modified>
</cp:coreProperties>
</file>